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648" r:id="rId1"/>
  </p:sldMasterIdLst>
  <p:sldIdLst>
    <p:sldId id="269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70" r:id="rId16"/>
    <p:sldId id="271" r:id="rId17"/>
    <p:sldId id="272" r:id="rId18"/>
    <p:sldId id="273" r:id="rId19"/>
    <p:sldId id="274" r:id="rId20"/>
    <p:sldId id="275" r:id="rId21"/>
  </p:sldIdLst>
  <p:sldSz cx="12192000" cy="6858000"/>
  <p:notesSz cx="6858000" cy="9144000"/>
  <p:defaultTextStyle>
    <a:defPPr>
      <a:defRPr lang="he-IL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500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29B7FF39-4867-530C-F749-08B1223023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813434E2-7B18-E7AB-7695-4D5A5A3A4F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/>
              <a:t>לחץ כדי לערוך סגנון כותרת משנה של תבנית בסיס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4694A95A-D925-20AF-1E2D-91E9203CF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2D94F-FB11-4F28-ADF0-DEED5EDA43E4}" type="datetimeFigureOut">
              <a:rPr lang="he-IL" smtClean="0"/>
              <a:t>ז'/תמוז/תשפ"ב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B806DE5C-F0FF-7A77-5AF9-608EBD02D8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8574E255-DCDB-EB56-4660-BDDF071FBC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B0DFD-8082-4924-BDE3-37BE4577160F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5880250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78E3995F-348C-85BA-4B9A-4A59F2983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טקסט אנכי 2">
            <a:extLst>
              <a:ext uri="{FF2B5EF4-FFF2-40B4-BE49-F238E27FC236}">
                <a16:creationId xmlns:a16="http://schemas.microsoft.com/office/drawing/2014/main" id="{E5D23870-878D-552B-5C92-C65DDA9E6B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43638A82-85BA-339E-E6B9-6D6503E098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2D94F-FB11-4F28-ADF0-DEED5EDA43E4}" type="datetimeFigureOut">
              <a:rPr lang="he-IL" smtClean="0"/>
              <a:t>ז'/תמוז/תשפ"ב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6904CD53-482A-BB41-0EEC-10F25ABFB7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28A0C277-68CE-3DC6-47FB-9E1F22DE5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B0DFD-8082-4924-BDE3-37BE4577160F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469667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אנכית 1">
            <a:extLst>
              <a:ext uri="{FF2B5EF4-FFF2-40B4-BE49-F238E27FC236}">
                <a16:creationId xmlns:a16="http://schemas.microsoft.com/office/drawing/2014/main" id="{0E27E65A-A9A0-D9E9-872C-F7BC71DBFFC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טקסט אנכי 2">
            <a:extLst>
              <a:ext uri="{FF2B5EF4-FFF2-40B4-BE49-F238E27FC236}">
                <a16:creationId xmlns:a16="http://schemas.microsoft.com/office/drawing/2014/main" id="{EC05B4D7-F18F-E7D9-3FA1-51D63FF1B8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A71C8312-7791-9BB9-AC1C-CA9C79A42F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2D94F-FB11-4F28-ADF0-DEED5EDA43E4}" type="datetimeFigureOut">
              <a:rPr lang="he-IL" smtClean="0"/>
              <a:t>ז'/תמוז/תשפ"ב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10CB95A1-E973-0DA4-B4C7-C2EE18E198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069646EC-0A32-2601-4815-37032EAE5B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B0DFD-8082-4924-BDE3-37BE4577160F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9788088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3F25669A-605E-BD6E-2376-8E4BB1AC5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BFB4DE05-4B79-4237-A2B0-366E206CBF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01DAF56E-869F-8723-F0F5-2DA90EF463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2D94F-FB11-4F28-ADF0-DEED5EDA43E4}" type="datetimeFigureOut">
              <a:rPr lang="he-IL" smtClean="0"/>
              <a:t>ז'/תמוז/תשפ"ב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F198BC37-A7DD-4D8D-97C6-6C4D5AEE48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40491FAF-503F-C534-4936-398D42DD52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B0DFD-8082-4924-BDE3-37BE4577160F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5845562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183CB581-5900-BABC-D88B-76EFECFF90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4E2B6912-1C3D-D58A-E2CE-6E509D56EA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8CA6B4E9-D8B0-C961-7954-A0333CFF9F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2D94F-FB11-4F28-ADF0-DEED5EDA43E4}" type="datetimeFigureOut">
              <a:rPr lang="he-IL" smtClean="0"/>
              <a:t>ז'/תמוז/תשפ"ב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417890E2-53CA-45EF-7B92-0128FF0DCE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30D6247B-9E6F-B5B2-DEEB-D949EF1FB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B0DFD-8082-4924-BDE3-37BE4577160F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401010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A6C803D7-2C98-552F-CDBC-4A227EC2A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DDEF11C3-61A0-AFF5-2E0F-CE6881B607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91FA2896-4904-44AE-3E02-FF656A2604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6938ABCD-5A86-A538-E512-82459F770B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2D94F-FB11-4F28-ADF0-DEED5EDA43E4}" type="datetimeFigureOut">
              <a:rPr lang="he-IL" smtClean="0"/>
              <a:t>ז'/תמוז/תשפ"ב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FF1F6B3E-2350-1689-37D0-E8FA8B337A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571A040F-10AA-A1D8-C506-3131A04BB1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B0DFD-8082-4924-BDE3-37BE4577160F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2652906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EB087E77-779B-B558-022D-AB7BB2B2AF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3BB93F60-59C5-4118-693F-23BDA6FFEB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16B3686E-4425-DC78-849F-EFDE7B9AF3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5" name="מציין מיקום טקסט 4">
            <a:extLst>
              <a:ext uri="{FF2B5EF4-FFF2-40B4-BE49-F238E27FC236}">
                <a16:creationId xmlns:a16="http://schemas.microsoft.com/office/drawing/2014/main" id="{4DA1319A-C519-965C-EF08-0B18527D5D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6" name="מציין מיקום תוכן 5">
            <a:extLst>
              <a:ext uri="{FF2B5EF4-FFF2-40B4-BE49-F238E27FC236}">
                <a16:creationId xmlns:a16="http://schemas.microsoft.com/office/drawing/2014/main" id="{18A3F18B-3401-7E9F-5126-F0419587EF1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7" name="מציין מיקום של תאריך 6">
            <a:extLst>
              <a:ext uri="{FF2B5EF4-FFF2-40B4-BE49-F238E27FC236}">
                <a16:creationId xmlns:a16="http://schemas.microsoft.com/office/drawing/2014/main" id="{2FCDC77F-FC91-45A7-685A-A1E7F4FADC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2D94F-FB11-4F28-ADF0-DEED5EDA43E4}" type="datetimeFigureOut">
              <a:rPr lang="he-IL" smtClean="0"/>
              <a:t>ז'/תמוז/תשפ"ב</a:t>
            </a:fld>
            <a:endParaRPr lang="he-IL"/>
          </a:p>
        </p:txBody>
      </p:sp>
      <p:sp>
        <p:nvSpPr>
          <p:cNvPr id="8" name="מציין מיקום של כותרת תחתונה 7">
            <a:extLst>
              <a:ext uri="{FF2B5EF4-FFF2-40B4-BE49-F238E27FC236}">
                <a16:creationId xmlns:a16="http://schemas.microsoft.com/office/drawing/2014/main" id="{A35B3EE1-0B01-8449-A51E-FFCB6E46FC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מציין מיקום של מספר שקופית 8">
            <a:extLst>
              <a:ext uri="{FF2B5EF4-FFF2-40B4-BE49-F238E27FC236}">
                <a16:creationId xmlns:a16="http://schemas.microsoft.com/office/drawing/2014/main" id="{CF617B1C-5839-DFE4-086C-773BF55758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B0DFD-8082-4924-BDE3-37BE4577160F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2749417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E5B78518-5891-D0C8-E08E-F831EAF90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תאריך 2">
            <a:extLst>
              <a:ext uri="{FF2B5EF4-FFF2-40B4-BE49-F238E27FC236}">
                <a16:creationId xmlns:a16="http://schemas.microsoft.com/office/drawing/2014/main" id="{2426C611-9F64-BB86-7D0E-784ED1D6E7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2D94F-FB11-4F28-ADF0-DEED5EDA43E4}" type="datetimeFigureOut">
              <a:rPr lang="he-IL" smtClean="0"/>
              <a:t>ז'/תמוז/תשפ"ב</a:t>
            </a:fld>
            <a:endParaRPr lang="he-IL"/>
          </a:p>
        </p:txBody>
      </p:sp>
      <p:sp>
        <p:nvSpPr>
          <p:cNvPr id="4" name="מציין מיקום של כותרת תחתונה 3">
            <a:extLst>
              <a:ext uri="{FF2B5EF4-FFF2-40B4-BE49-F238E27FC236}">
                <a16:creationId xmlns:a16="http://schemas.microsoft.com/office/drawing/2014/main" id="{FCDFC717-6DEF-8FE3-B9D5-F0C17C35E5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מציין מיקום של מספר שקופית 4">
            <a:extLst>
              <a:ext uri="{FF2B5EF4-FFF2-40B4-BE49-F238E27FC236}">
                <a16:creationId xmlns:a16="http://schemas.microsoft.com/office/drawing/2014/main" id="{49FF3F87-166B-AAAB-F372-E7AF2B5A8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B0DFD-8082-4924-BDE3-37BE4577160F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5620740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אריך 1">
            <a:extLst>
              <a:ext uri="{FF2B5EF4-FFF2-40B4-BE49-F238E27FC236}">
                <a16:creationId xmlns:a16="http://schemas.microsoft.com/office/drawing/2014/main" id="{69E727A8-C22C-9211-157D-7B04C80EC9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2D94F-FB11-4F28-ADF0-DEED5EDA43E4}" type="datetimeFigureOut">
              <a:rPr lang="he-IL" smtClean="0"/>
              <a:t>ז'/תמוז/תשפ"ב</a:t>
            </a:fld>
            <a:endParaRPr lang="he-IL"/>
          </a:p>
        </p:txBody>
      </p:sp>
      <p:sp>
        <p:nvSpPr>
          <p:cNvPr id="3" name="מציין מיקום של כותרת תחתונה 2">
            <a:extLst>
              <a:ext uri="{FF2B5EF4-FFF2-40B4-BE49-F238E27FC236}">
                <a16:creationId xmlns:a16="http://schemas.microsoft.com/office/drawing/2014/main" id="{7B14AA44-0F8B-0C73-7DA2-2C5336D315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BDE16009-0B47-4752-CCD1-F9BADC75A3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B0DFD-8082-4924-BDE3-37BE4577160F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1670253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7C02E3BB-BEED-1121-3BBF-5EA846BF51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AA241BF1-F65B-F154-5E17-863083D245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5E0DD328-79D9-6AA5-2022-235196EF58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9804007E-FD39-A7D0-8314-C2A8136232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2D94F-FB11-4F28-ADF0-DEED5EDA43E4}" type="datetimeFigureOut">
              <a:rPr lang="he-IL" smtClean="0"/>
              <a:t>ז'/תמוז/תשפ"ב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C17A1B77-FD4A-9AA9-5171-AD91E46414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B52900A9-6707-3144-D404-A2DDF982A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B0DFD-8082-4924-BDE3-37BE4577160F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0364748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1714CCA3-6022-5229-12DC-33E7A8A0F7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תמונה 2">
            <a:extLst>
              <a:ext uri="{FF2B5EF4-FFF2-40B4-BE49-F238E27FC236}">
                <a16:creationId xmlns:a16="http://schemas.microsoft.com/office/drawing/2014/main" id="{3EBCBF38-EEC5-A686-68B6-55B290A502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e-IL"/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4D15EBCD-50E4-D4FF-38CF-C1786DDB65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8FECAAA6-081D-98C4-098B-D54F7E5F3C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2D94F-FB11-4F28-ADF0-DEED5EDA43E4}" type="datetimeFigureOut">
              <a:rPr lang="he-IL" smtClean="0"/>
              <a:t>ז'/תמוז/תשפ"ב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439DBDDB-3E92-E22E-07E0-3CA7F47C98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B3537D7C-E088-0ED7-D9CF-C7E7E0D800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B0DFD-8082-4924-BDE3-37BE4577160F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1893922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1">
            <a:extLst>
              <a:ext uri="{FF2B5EF4-FFF2-40B4-BE49-F238E27FC236}">
                <a16:creationId xmlns:a16="http://schemas.microsoft.com/office/drawing/2014/main" id="{1205AB3B-2768-5375-769A-B9974E39FF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75B8C311-E7EC-A111-5C9A-F81C4D79BE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45278AD2-6153-67E8-0C13-C330DF0318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92D94F-FB11-4F28-ADF0-DEED5EDA43E4}" type="datetimeFigureOut">
              <a:rPr lang="he-IL" smtClean="0"/>
              <a:t>ז'/תמוז/תשפ"ב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B9F15E18-C26B-47EA-205A-AE8D662FF4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9A3E40CF-F246-A84D-3E8C-F02E20676F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B0DFD-8082-4924-BDE3-37BE4577160F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8469523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r" defTabSz="914400" rtl="1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r" defTabSz="914400" rtl="1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 descr="תמונה שמכילה טקסט, שעון, שלט&#10;&#10;התיאור נוצר באופן אוטומטי">
            <a:extLst>
              <a:ext uri="{FF2B5EF4-FFF2-40B4-BE49-F238E27FC236}">
                <a16:creationId xmlns:a16="http://schemas.microsoft.com/office/drawing/2014/main" id="{F7503399-78F4-03B8-3D49-1DE47C5687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6385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6AC1DD05-CBC1-E124-C824-8FCAA4EF60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5542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C5757AFB-FFCF-FDD0-FFF1-91D16FAD3B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9429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0FF22556-D645-D225-B54E-FDD75A203B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3247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260F7FF7-CEB8-428E-1A55-BB5B6351AE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4472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תמונה 4">
            <a:extLst>
              <a:ext uri="{FF2B5EF4-FFF2-40B4-BE49-F238E27FC236}">
                <a16:creationId xmlns:a16="http://schemas.microsoft.com/office/drawing/2014/main" id="{56352E85-BC5E-04AD-90C8-5DDA91C666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3853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AC5F070D-7DD6-3ECC-4821-760432A0C4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8720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653076B7-761B-C86A-12EC-F9222A1536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1305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 descr="תמונה שמכילה טקסט&#10;&#10;התיאור נוצר באופן אוטומטי">
            <a:extLst>
              <a:ext uri="{FF2B5EF4-FFF2-40B4-BE49-F238E27FC236}">
                <a16:creationId xmlns:a16="http://schemas.microsoft.com/office/drawing/2014/main" id="{588B50CE-6033-2EBD-5DAD-B3F9974570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7133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5C088F22-54C5-ADC8-909B-3E4F062A99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4914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 descr="תמונה שמכילה שולחן&#10;&#10;התיאור נוצר באופן אוטומטי">
            <a:extLst>
              <a:ext uri="{FF2B5EF4-FFF2-40B4-BE49-F238E27FC236}">
                <a16:creationId xmlns:a16="http://schemas.microsoft.com/office/drawing/2014/main" id="{844ACA67-BEBF-76B4-CC24-7D235CED91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977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תמונה 4">
            <a:extLst>
              <a:ext uri="{FF2B5EF4-FFF2-40B4-BE49-F238E27FC236}">
                <a16:creationId xmlns:a16="http://schemas.microsoft.com/office/drawing/2014/main" id="{2ECCE306-5692-1C01-D45D-20F1B3E133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5050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תמונה 4" descr="תמונה שמכילה טקסט&#10;&#10;התיאור נוצר באופן אוטומטי">
            <a:extLst>
              <a:ext uri="{FF2B5EF4-FFF2-40B4-BE49-F238E27FC236}">
                <a16:creationId xmlns:a16="http://schemas.microsoft.com/office/drawing/2014/main" id="{885E6C2A-F0AE-C397-AB14-CBF2C183C3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622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CB9DEFCD-05FC-179E-1825-0990E873BA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0419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C3F49BF3-5C9D-86D7-A111-0D9705DFF6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8488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E3D61770-076A-6944-B993-9A6CCA446F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7645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 descr="תמונה שמכילה טקסט&#10;&#10;התיאור נוצר באופן אוטומטי">
            <a:extLst>
              <a:ext uri="{FF2B5EF4-FFF2-40B4-BE49-F238E27FC236}">
                <a16:creationId xmlns:a16="http://schemas.microsoft.com/office/drawing/2014/main" id="{DA619EA8-231E-399D-F7C8-81F65C3D99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9532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1193E365-8D2C-159C-234A-E5E34B693D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6777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תמונה 3" descr="תמונה שמכילה שולחן&#10;&#10;התיאור נוצר באופן אוטומטי">
            <a:extLst>
              <a:ext uri="{FF2B5EF4-FFF2-40B4-BE49-F238E27FC236}">
                <a16:creationId xmlns:a16="http://schemas.microsoft.com/office/drawing/2014/main" id="{33013A6D-6518-9E6A-9840-E70D318A2D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3164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589B9E18-33A7-C8C5-155C-C513847928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181252"/>
      </p:ext>
    </p:extLst>
  </p:cSld>
  <p:clrMapOvr>
    <a:masterClrMapping/>
  </p:clrMapOvr>
</p:sld>
</file>

<file path=ppt/theme/theme1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</TotalTime>
  <Words>0</Words>
  <Application>Microsoft Office PowerPoint</Application>
  <PresentationFormat>מסך רחב</PresentationFormat>
  <Paragraphs>0</Paragraphs>
  <Slides>20</Slides>
  <Notes>0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3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ערכת נושא Office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מצגת של PowerPoint‏</dc:title>
  <dc:creator>user</dc:creator>
  <cp:lastModifiedBy>user</cp:lastModifiedBy>
  <cp:revision>2</cp:revision>
  <dcterms:created xsi:type="dcterms:W3CDTF">2022-07-06T14:30:29Z</dcterms:created>
  <dcterms:modified xsi:type="dcterms:W3CDTF">2022-07-06T17:15:43Z</dcterms:modified>
</cp:coreProperties>
</file>